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8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3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4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0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5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2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6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F66BE-C3A5-4822-8B7E-FCD01E5B15D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C8C89-C232-4264-B55C-0E472FD4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1" y="3273098"/>
            <a:ext cx="7919994" cy="1301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1" y="4799604"/>
            <a:ext cx="7919994" cy="130114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6"/>
          <a:stretch/>
        </p:blipFill>
        <p:spPr bwMode="auto">
          <a:xfrm>
            <a:off x="-1" y="0"/>
            <a:ext cx="12192000" cy="2639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0825" y="1954529"/>
            <a:ext cx="7553325" cy="967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cite as: </a:t>
            </a:r>
            <a:r>
              <a:rPr lang="en-US" sz="16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Arts, W.M.M. Kessels and H.C.M Knoops. Basic insights into ALD conformality – A closer look at ALD and thin film conformality. </a:t>
            </a:r>
            <a:r>
              <a:rPr lang="en-US" sz="16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en-US" sz="16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1. </a:t>
            </a:r>
            <a:r>
              <a:rPr lang="en-US" sz="16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AtomicLimits</a:t>
            </a:r>
            <a:endParaRPr lang="en-US" sz="1600" dirty="0" smtClean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Animations play in Slide Show (Shift+F5)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00978" y="2920029"/>
                <a:ext cx="3452847" cy="3195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Top</a:t>
                </a:r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Reaction-limited growth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b="0" i="1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600" b="0" i="1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nl-NL" sz="1600" b="0" i="1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nl-NL" sz="1600" b="0" i="0" smtClean="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nl-NL" sz="1600" b="0" i="1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1600" b="0" i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nl-NL" sz="1600" b="0" i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1600" b="0" i="1" smtClean="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159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Bottom</a:t>
                </a:r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Diffusion-limited growth </a:t>
                </a:r>
                <a:r>
                  <a:rPr lang="en-US" sz="1600" dirty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i="1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nl-NL" sz="1600" i="1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nl-NL" sz="160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nl-NL" sz="1600" i="1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160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nl-NL" sz="160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1600" i="1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1600" b="0" i="1" smtClean="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159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en-US" sz="1600" dirty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 </a:t>
                </a:r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animations, </a:t>
                </a:r>
                <a:r>
                  <a:rPr lang="en-US" sz="1600" dirty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red outline represents the surface coverage and the blue line corresponds to the gas-phase reactant density inside the trench. Furthermore, a time line is included at the bottom to indicate the progression of the animation.</a:t>
                </a:r>
                <a:endParaRPr lang="en-US" sz="1600" dirty="0" smtClean="0">
                  <a:solidFill>
                    <a:srgbClr val="99989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978" y="2920029"/>
                <a:ext cx="3452847" cy="3195683"/>
              </a:xfrm>
              <a:prstGeom prst="rect">
                <a:avLst/>
              </a:prstGeom>
              <a:blipFill rotWithShape="0">
                <a:blip r:embed="rId5"/>
                <a:stretch>
                  <a:fillRect t="-573" r="-1767" b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6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8" y="2920029"/>
            <a:ext cx="7559999" cy="383518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6"/>
          <a:stretch/>
        </p:blipFill>
        <p:spPr bwMode="auto">
          <a:xfrm>
            <a:off x="-1" y="0"/>
            <a:ext cx="12192000" cy="2639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0825" y="1954529"/>
            <a:ext cx="7553325" cy="967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cite as: </a:t>
            </a:r>
            <a:r>
              <a:rPr lang="en-US" sz="16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Arts, W.M.M. Kessels and H.C.M Knoops. Basic insights into ALD conformality – A closer look at ALD and thin film conformality. </a:t>
            </a:r>
            <a:r>
              <a:rPr lang="en-US" sz="16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en-US" sz="16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1. </a:t>
            </a:r>
            <a:r>
              <a:rPr lang="en-US" sz="16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AtomicLimits</a:t>
            </a:r>
            <a:endParaRPr lang="en-US" sz="1600" dirty="0" smtClean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Animations play in Slide Show (Shift+F5)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00978" y="3991917"/>
                <a:ext cx="3452847" cy="1128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Surface coverage versus distance into a trench during diffusion-limited growth, for different values of the initial sticking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b="0" i="1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600" b="0" i="1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nl-NL" sz="1600" b="0" i="1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978" y="3991917"/>
                <a:ext cx="3452847" cy="1128450"/>
              </a:xfrm>
              <a:prstGeom prst="rect">
                <a:avLst/>
              </a:prstGeom>
              <a:blipFill rotWithShape="0">
                <a:blip r:embed="rId4"/>
                <a:stretch>
                  <a:fillRect t="-1622" r="-1767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4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6"/>
          <a:stretch/>
        </p:blipFill>
        <p:spPr bwMode="auto">
          <a:xfrm>
            <a:off x="-1" y="0"/>
            <a:ext cx="12192000" cy="2639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0825" y="1954529"/>
            <a:ext cx="7553325" cy="967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cite as: </a:t>
            </a:r>
            <a:r>
              <a:rPr lang="en-US" sz="16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Arts, W.M.M. Kessels and H.C.M Knoops. Basic insights into ALD conformality – A closer look at ALD and thin film conformality. </a:t>
            </a:r>
            <a:r>
              <a:rPr lang="en-US" sz="16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en-US" sz="16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1. </a:t>
            </a:r>
            <a:r>
              <a:rPr lang="en-US" sz="16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AtomicLimits</a:t>
            </a:r>
            <a:endParaRPr lang="en-US" sz="1600" dirty="0" smtClean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Animations play in Slide Show (Shift+F5)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1" y="5520240"/>
            <a:ext cx="7919994" cy="1301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1" y="4226060"/>
            <a:ext cx="7919994" cy="1301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1" y="2920029"/>
            <a:ext cx="7919994" cy="1301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00978" y="3991917"/>
                <a:ext cx="3452847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Recombination-limited growth for different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nl-NL" sz="1600" b="0" i="0" dirty="0" smtClean="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nl-NL" sz="1600" b="0" i="1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1600" b="0" i="0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nl-NL" sz="1600" b="0" i="0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a fixed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b="0" i="1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600" b="0" i="1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nl-NL" sz="1600" b="0" i="1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nl-NL" sz="1600" dirty="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nl-NL" sz="1600" i="1" dirty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1600" dirty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nl-NL" sz="1600" dirty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1600" b="0" i="1" dirty="0" smtClean="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rgbClr val="99989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978" y="3991917"/>
                <a:ext cx="3452847" cy="882742"/>
              </a:xfrm>
              <a:prstGeom prst="rect">
                <a:avLst/>
              </a:prstGeom>
              <a:blipFill rotWithShape="0">
                <a:blip r:embed="rId6"/>
                <a:stretch>
                  <a:fillRect t="-2069"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8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1" y="3273098"/>
            <a:ext cx="7919994" cy="1301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1" y="4799604"/>
            <a:ext cx="7919994" cy="1301141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6"/>
          <a:stretch/>
        </p:blipFill>
        <p:spPr bwMode="auto">
          <a:xfrm>
            <a:off x="-1" y="0"/>
            <a:ext cx="12192000" cy="2639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0825" y="1954529"/>
            <a:ext cx="7553325" cy="967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cite as: </a:t>
            </a:r>
            <a:r>
              <a:rPr lang="en-US" sz="16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Arts, W.M.M. Kessels and H.C.M Knoops. Basic insights into ALD conformality – A closer look at ALD and thin film conformality. </a:t>
            </a:r>
            <a:r>
              <a:rPr lang="en-US" sz="16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en-US" sz="16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1. </a:t>
            </a:r>
            <a:r>
              <a:rPr lang="en-US" sz="16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AtomicLimits</a:t>
            </a:r>
            <a:endParaRPr lang="en-US" sz="1600" dirty="0" smtClean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Animations play in Slide Show (Shift+F5)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00978" y="3991917"/>
                <a:ext cx="3452847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Recombination-limited growth for a fixed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nl-NL" sz="1600" b="0" i="0" dirty="0" smtClean="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nl-NL" sz="1600" b="0" i="1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1600" b="0" i="0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nl-NL" sz="1600" b="0" i="0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very different values </a:t>
                </a:r>
                <a:r>
                  <a:rPr lang="en-US" sz="1600" dirty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b="0" i="1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600" b="0" i="1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nl-NL" sz="1600" b="0" i="1" dirty="0" smtClean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nl-NL" sz="1600" dirty="0">
                        <a:solidFill>
                          <a:srgbClr val="99989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nl-NL" sz="1600" i="1" dirty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1600" dirty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nl-NL" sz="1600" dirty="0">
                            <a:solidFill>
                              <a:srgbClr val="99989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999896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rgbClr val="99989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978" y="3991917"/>
                <a:ext cx="3452847" cy="882742"/>
              </a:xfrm>
              <a:prstGeom prst="rect">
                <a:avLst/>
              </a:prstGeom>
              <a:blipFill rotWithShape="0">
                <a:blip r:embed="rId5"/>
                <a:stretch>
                  <a:fillRect t="-2069"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1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217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TU/e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Arts, K.</dc:creator>
  <cp:lastModifiedBy>Arts, K.</cp:lastModifiedBy>
  <cp:revision>17</cp:revision>
  <dcterms:created xsi:type="dcterms:W3CDTF">2019-12-12T16:40:31Z</dcterms:created>
  <dcterms:modified xsi:type="dcterms:W3CDTF">2020-02-14T10:43:20Z</dcterms:modified>
</cp:coreProperties>
</file>